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D2A35F-C491-448E-ABF2-C4366A5A1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1886E7D-A548-4580-8B0C-0300332C0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3203DF-2916-4302-AA36-93986B2FE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59B1-950A-4F37-9329-BDBF42E4109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89635A-294E-4F14-B127-3C41621C8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C0F46F-C6AE-4D90-94D0-09F5A63DF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63D4-DCAC-491D-9C88-66A53F3149F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296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9A63DC-393B-4552-AA9A-29FA8F374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96B91E4-ACF0-44DA-8254-652AFC80E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114CED-19B2-41DF-9C5A-E1EE62D25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59B1-950A-4F37-9329-BDBF42E4109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8045DA-AEF5-4D54-A88B-2F79AE4BA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347A5C-7292-4D54-8494-2FF340426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63D4-DCAC-491D-9C88-66A53F3149F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21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78FF471-1D5A-41C9-91AA-3D68BEF9E0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606EEE-102C-41E1-BAAD-12633B26D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C66F68-95F1-4D7C-B187-CB57464A6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59B1-950A-4F37-9329-BDBF42E4109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127B2A-D5D4-47E7-82AD-04203ADB1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E04155-837A-4DA3-A4A0-5F6E42BF0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63D4-DCAC-491D-9C88-66A53F3149F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4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51F17F-7761-48D7-878B-49E77CE11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3F6464-50A5-4CF1-815C-6284C2FCE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3E124A-935C-4703-B394-8C71466EC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59B1-950A-4F37-9329-BDBF42E4109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D9002E-1D98-4A93-99B4-8ABE64EDF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1BF477-355C-41C6-A5BE-BDDC11072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63D4-DCAC-491D-9C88-66A53F3149F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485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03E82A-B4F9-4551-9FE9-7DD14DECE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F26213-E61E-46DC-8053-B12D929CC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91A9FB-1016-4105-B5DC-CC1DB6798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59B1-950A-4F37-9329-BDBF42E4109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25B298-264B-4208-80EE-4D7EE8131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8272E4-090B-466C-A74E-74384B779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63D4-DCAC-491D-9C88-66A53F3149F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02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7B9CFD-0A98-40AC-BE1E-6D1555FC5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8CA79F-6336-4A88-8221-E3FA1D8996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21D1BF-19D7-447C-95F9-C72C0F8F9E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DF5E8A-9253-4D4B-88CC-B22349F2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59B1-950A-4F37-9329-BDBF42E4109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25F6AF3-2A4E-48C6-A2E0-C571A6F46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E5252E-5B67-4265-AB58-357692074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63D4-DCAC-491D-9C88-66A53F3149F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6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62F175-5CF2-4CA9-A014-637CF26DE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7F6949-7711-4FAB-81E6-53773D1B1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10AE2A3-7ACA-405B-A653-98F82E8C28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F87128D-DED1-4244-A035-89CCF59B9C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A8A1219-39A4-42A1-995D-2652DA129E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DCC0EE1-3D45-4AC0-A739-E69C20660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59B1-950A-4F37-9329-BDBF42E4109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6F60A9A-9B07-40CF-B6B6-8227DB259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84AE836-2057-4F95-AA62-2C584CE9A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63D4-DCAC-491D-9C88-66A53F3149F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58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F7F321-A6C6-490D-87A9-7D6531317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C139777-2CB0-4B5C-9F35-FD333C023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59B1-950A-4F37-9329-BDBF42E4109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F641121-35F9-4CE4-82BB-88C72CE1F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09011C-6DAB-465E-BE7C-77D985D73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63D4-DCAC-491D-9C88-66A53F3149F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89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5716FD3-FC08-4DF2-8494-B1B3068F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59B1-950A-4F37-9329-BDBF42E4109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CE5CFAF-2EC0-469C-BB7A-851368B05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5F36EBF-5650-4729-AA6E-1081D012B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63D4-DCAC-491D-9C88-66A53F3149F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10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1300DD-F263-455E-995A-8BC2BD6F7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1991AB-7EAA-4555-A07F-A8855CEB8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47A68-AAC7-4026-B574-DF8BE7DE4D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96502A-4E51-4021-ABE3-5FE001457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59B1-950A-4F37-9329-BDBF42E4109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A679870-00C2-4C02-B796-A0F0747F5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F6ED378-378D-4B43-8E63-F9C3FEC81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63D4-DCAC-491D-9C88-66A53F3149F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267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9A3788-653C-4123-BF11-FD30D81B2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C6DBE03-E903-4410-9C21-858AD5B86B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FA6CEE-AFE0-43B6-AB5B-7C52176BB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038C93E-DD79-4BC5-A94D-DFEDE10E4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59B1-950A-4F37-9329-BDBF42E4109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44315E5-88D2-4678-9146-6E49B4875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445C06-6527-4F05-A1D4-5DC75D8F6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C63D4-DCAC-491D-9C88-66A53F3149F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5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28F858C-43C1-4851-9B33-A67F5E9C0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CB6049-5F46-4455-8B0C-CECEB5C92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E2DCBB-80E7-4AC3-B4C1-162C6FD940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959B1-950A-4F37-9329-BDBF42E4109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17993D-206A-41EE-BAE8-563E767172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8FE63D-4E16-4469-8803-CE02E219C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C63D4-DCAC-491D-9C88-66A53F3149F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7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rancestrategie.shinyapps.io/CPS_PS_2022_v5_shiny_expor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053F37-1C33-4EE6-9B3C-FE8A0D8597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b="1" dirty="0">
                <a:solidFill>
                  <a:schemeClr val="accent1"/>
                </a:solidFill>
              </a:rPr>
              <a:t>Population ageing in France:</a:t>
            </a:r>
            <a:br>
              <a:rPr lang="en-US" sz="4400" b="1" dirty="0">
                <a:solidFill>
                  <a:schemeClr val="accent1"/>
                </a:solidFill>
              </a:rPr>
            </a:br>
            <a:r>
              <a:rPr lang="en-US" sz="4400" b="1" dirty="0">
                <a:solidFill>
                  <a:schemeClr val="accent1"/>
                </a:solidFill>
              </a:rPr>
              <a:t>Using NTA to assess the sustainability of the Social Security system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1619C5-9C43-4FCD-A13D-5EC252263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7788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fr-FR" sz="3200" dirty="0"/>
              <a:t>Hippolyte d’Albis</a:t>
            </a:r>
          </a:p>
          <a:p>
            <a:endParaRPr lang="fr-FR" sz="3200" dirty="0"/>
          </a:p>
          <a:p>
            <a:r>
              <a:rPr lang="fr-FR" sz="3200" dirty="0"/>
              <a:t>NTA Global Meeting, </a:t>
            </a:r>
            <a:r>
              <a:rPr lang="fr-FR" sz="3200" dirty="0" err="1"/>
              <a:t>Feb</a:t>
            </a:r>
            <a:r>
              <a:rPr lang="fr-FR" sz="3200" dirty="0"/>
              <a:t> 14th, 2023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61527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FA38F0-94AD-464A-B5A7-92D724128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5325"/>
            <a:ext cx="10515600" cy="54816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project with </a:t>
            </a:r>
            <a:r>
              <a:rPr lang="en-US" dirty="0">
                <a:solidFill>
                  <a:schemeClr val="accent1"/>
                </a:solidFill>
              </a:rPr>
              <a:t>Julien Navaux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Jacques Pelletan</a:t>
            </a:r>
            <a:r>
              <a:rPr lang="en-US" dirty="0"/>
              <a:t> and </a:t>
            </a:r>
            <a:r>
              <a:rPr lang="en-US" dirty="0">
                <a:solidFill>
                  <a:schemeClr val="accent1"/>
                </a:solidFill>
              </a:rPr>
              <a:t>Pierre-Yves </a:t>
            </a:r>
            <a:r>
              <a:rPr lang="en-US" dirty="0" err="1">
                <a:solidFill>
                  <a:schemeClr val="accent1"/>
                </a:solidFill>
              </a:rPr>
              <a:t>Cusset</a:t>
            </a: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« France </a:t>
            </a:r>
            <a:r>
              <a:rPr lang="en-US" dirty="0" err="1"/>
              <a:t>Stratégie</a:t>
            </a:r>
            <a:r>
              <a:rPr lang="en-US" dirty="0"/>
              <a:t> » (Prime Minister’s administration)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Tasks:</a:t>
            </a:r>
          </a:p>
          <a:p>
            <a:pPr>
              <a:buFontTx/>
              <a:buChar char="-"/>
            </a:pPr>
            <a:r>
              <a:rPr lang="en-US" dirty="0"/>
              <a:t>Update the NTA profiles till 2019 (annual profiles since 1979)</a:t>
            </a:r>
          </a:p>
          <a:p>
            <a:pPr>
              <a:buFontTx/>
              <a:buChar char="-"/>
            </a:pPr>
            <a:r>
              <a:rPr lang="en-US" dirty="0"/>
              <a:t>Detail the Social Security </a:t>
            </a:r>
            <a:r>
              <a:rPr lang="en-US" dirty="0" err="1"/>
              <a:t>spendings</a:t>
            </a:r>
            <a:r>
              <a:rPr lang="en-US" dirty="0"/>
              <a:t> (Pensions, Medical coverage, Family policy, Employment policies)</a:t>
            </a:r>
          </a:p>
          <a:p>
            <a:pPr>
              <a:buFontTx/>
              <a:buChar char="-"/>
            </a:pPr>
            <a:r>
              <a:rPr lang="en-US" dirty="0"/>
              <a:t>Detail the Social Security incomes (taxes on labor, taxes on incomes)</a:t>
            </a:r>
          </a:p>
        </p:txBody>
      </p:sp>
    </p:spTree>
    <p:extLst>
      <p:ext uri="{BB962C8B-B14F-4D97-AF65-F5344CB8AC3E}">
        <p14:creationId xmlns:p14="http://schemas.microsoft.com/office/powerpoint/2010/main" val="3368990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FA38F0-94AD-464A-B5A7-92D724128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5325"/>
            <a:ext cx="10515600" cy="5481638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err="1"/>
              <a:t>Average</a:t>
            </a:r>
            <a:r>
              <a:rPr lang="fr-FR" dirty="0"/>
              <a:t> net </a:t>
            </a:r>
            <a:r>
              <a:rPr lang="fr-FR" dirty="0" err="1"/>
              <a:t>transfer</a:t>
            </a:r>
            <a:r>
              <a:rPr lang="fr-FR" dirty="0"/>
              <a:t> (</a:t>
            </a:r>
            <a:r>
              <a:rPr lang="fr-FR" dirty="0" err="1"/>
              <a:t>inflows</a:t>
            </a:r>
            <a:r>
              <a:rPr lang="fr-FR" dirty="0"/>
              <a:t> - </a:t>
            </a:r>
            <a:r>
              <a:rPr lang="fr-FR" dirty="0" err="1"/>
              <a:t>outflows</a:t>
            </a:r>
            <a:r>
              <a:rPr lang="fr-FR" dirty="0"/>
              <a:t>) as a </a:t>
            </a:r>
            <a:r>
              <a:rPr lang="fr-FR" dirty="0" err="1"/>
              <a:t>share</a:t>
            </a:r>
            <a:r>
              <a:rPr lang="fr-FR" dirty="0"/>
              <a:t> of GDP/capita</a:t>
            </a:r>
          </a:p>
          <a:p>
            <a:pPr marL="0" indent="0" algn="ctr">
              <a:buNone/>
            </a:pPr>
            <a:r>
              <a:rPr lang="fr-FR" dirty="0"/>
              <a:t>by </a:t>
            </a:r>
            <a:r>
              <a:rPr lang="fr-FR" dirty="0" err="1"/>
              <a:t>age</a:t>
            </a:r>
            <a:r>
              <a:rPr lang="fr-FR" dirty="0"/>
              <a:t> group, 1979-2019</a:t>
            </a:r>
            <a:endParaRPr lang="en-US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283A18D-51CE-4052-A049-9E20CD23C566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99"/>
          <a:stretch/>
        </p:blipFill>
        <p:spPr bwMode="auto">
          <a:xfrm>
            <a:off x="1419225" y="1676401"/>
            <a:ext cx="9934575" cy="509587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38928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FA38F0-94AD-464A-B5A7-92D724128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5325"/>
            <a:ext cx="10515600" cy="54816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A </a:t>
            </a:r>
            <a:r>
              <a:rPr lang="fr-FR" dirty="0" err="1"/>
              <a:t>visualization</a:t>
            </a:r>
            <a:r>
              <a:rPr lang="fr-FR" dirty="0"/>
              <a:t> </a:t>
            </a:r>
            <a:r>
              <a:rPr lang="fr-FR" dirty="0" err="1"/>
              <a:t>tool</a:t>
            </a:r>
            <a:r>
              <a:rPr lang="fr-FR" dirty="0"/>
              <a:t> by PY Cusset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u="sng" dirty="0">
                <a:hlinkClick r:id="rId2"/>
              </a:rPr>
              <a:t>https://francestrategie.shinyapps.io/CPS_PS_2022_v5_shiny_export/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40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FA38F0-94AD-464A-B5A7-92D724128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5325"/>
            <a:ext cx="10515600" cy="5481638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Modification of the fiscal balance of the system, for alternative </a:t>
            </a:r>
            <a:r>
              <a:rPr lang="fr-FR" dirty="0" err="1"/>
              <a:t>demographic</a:t>
            </a:r>
            <a:r>
              <a:rPr lang="fr-FR" dirty="0"/>
              <a:t> structures</a:t>
            </a:r>
            <a:endParaRPr lang="en-US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5375727-BE14-424B-A646-3DE716EAA84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1571625"/>
            <a:ext cx="9363075" cy="518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909803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154</Words>
  <Application>Microsoft Office PowerPoint</Application>
  <PresentationFormat>Grand écran</PresentationFormat>
  <Paragraphs>18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Population ageing in France: Using NTA to assess the sustainability of the Social Security system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ageing in France: Using NTA to assess the sustainability of the Social Security system</dc:title>
  <dc:creator>Hippolyte D'ALBIS</dc:creator>
  <cp:lastModifiedBy>Hippolyte D'ALBIS</cp:lastModifiedBy>
  <cp:revision>5</cp:revision>
  <dcterms:created xsi:type="dcterms:W3CDTF">2023-02-13T10:07:51Z</dcterms:created>
  <dcterms:modified xsi:type="dcterms:W3CDTF">2023-02-13T10:34:06Z</dcterms:modified>
</cp:coreProperties>
</file>